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73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108B-AC09-46BF-B7B0-AFE51C6C57F0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672D-79C3-4EAD-A0C3-6DDE46B5F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0441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108B-AC09-46BF-B7B0-AFE51C6C57F0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672D-79C3-4EAD-A0C3-6DDE46B5F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997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108B-AC09-46BF-B7B0-AFE51C6C57F0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672D-79C3-4EAD-A0C3-6DDE46B5F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1632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108B-AC09-46BF-B7B0-AFE51C6C57F0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672D-79C3-4EAD-A0C3-6DDE46B5F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035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108B-AC09-46BF-B7B0-AFE51C6C57F0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672D-79C3-4EAD-A0C3-6DDE46B5F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86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108B-AC09-46BF-B7B0-AFE51C6C57F0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672D-79C3-4EAD-A0C3-6DDE46B5F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3039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108B-AC09-46BF-B7B0-AFE51C6C57F0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672D-79C3-4EAD-A0C3-6DDE46B5F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5869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108B-AC09-46BF-B7B0-AFE51C6C57F0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672D-79C3-4EAD-A0C3-6DDE46B5F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8844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108B-AC09-46BF-B7B0-AFE51C6C57F0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672D-79C3-4EAD-A0C3-6DDE46B5F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5432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108B-AC09-46BF-B7B0-AFE51C6C57F0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672D-79C3-4EAD-A0C3-6DDE46B5F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480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9108B-AC09-46BF-B7B0-AFE51C6C57F0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91672D-79C3-4EAD-A0C3-6DDE46B5F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6292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9108B-AC09-46BF-B7B0-AFE51C6C57F0}" type="datetimeFigureOut">
              <a:rPr lang="en-GB" smtClean="0"/>
              <a:t>21/12/2015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91672D-79C3-4EAD-A0C3-6DDE46B5F1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016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-qvWD9MPSkY" TargetMode="External"/><Relationship Id="rId4" Type="http://schemas.openxmlformats.org/officeDocument/2006/relationships/image" Target="../media/image2.jpe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Ian_Fleming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"/>
            <a:ext cx="7772400" cy="836712"/>
          </a:xfrm>
        </p:spPr>
        <p:txBody>
          <a:bodyPr/>
          <a:lstStyle/>
          <a:p>
            <a:r>
              <a:rPr lang="en-GB" dirty="0" smtClean="0"/>
              <a:t>James Bond-Lesson 1 </a:t>
            </a:r>
            <a:endParaRPr lang="en-GB" dirty="0"/>
          </a:p>
        </p:txBody>
      </p:sp>
      <p:pic>
        <p:nvPicPr>
          <p:cNvPr id="5" name="Picture 2" descr="http://1.bp.blogspot.com/-KN5ftYT8lUE/Tw4Fz5kA02I/AAAAAAAAD2o/sObAOv5kjwM/s1600/bond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92696"/>
            <a:ext cx="9196521" cy="6201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42740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1926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L.O: To know where the character James bond came from and what the stories are based around.</a:t>
            </a:r>
          </a:p>
          <a:p>
            <a:pPr marL="0" indent="0">
              <a:buNone/>
            </a:pPr>
            <a:r>
              <a:rPr lang="en-GB" dirty="0" smtClean="0"/>
              <a:t>To be able to perform the teacher lead sequence. 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All (3b,3a,4c): I need to be more in time with the music.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There are some strength in my movements.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I can perform simple facial expressions.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C000"/>
                </a:solidFill>
              </a:rPr>
              <a:t>Most(4b): I can perform in time with the music show correct dynamics.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C000"/>
                </a:solidFill>
              </a:rPr>
              <a:t>I can show control in my actions when I perform.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C000"/>
                </a:solidFill>
              </a:rPr>
              <a:t>I can show a </a:t>
            </a:r>
            <a:r>
              <a:rPr lang="en-GB" dirty="0">
                <a:solidFill>
                  <a:srgbClr val="FFC000"/>
                </a:solidFill>
              </a:rPr>
              <a:t>J</a:t>
            </a:r>
            <a:r>
              <a:rPr lang="en-GB" dirty="0" smtClean="0">
                <a:solidFill>
                  <a:srgbClr val="FFC000"/>
                </a:solidFill>
              </a:rPr>
              <a:t>ames Bond character in my performance. 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Some(4a,5c,5b) :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I can perform in time with the music.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I can use dynamics to add to the meaning of the dance and the mood of the music.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I can use appropriate facial expression for the music.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087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Who is James Bond?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784976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550" b="1" dirty="0" smtClean="0">
                <a:effectLst/>
              </a:rPr>
              <a:t>James Bond</a:t>
            </a:r>
            <a:r>
              <a:rPr lang="en-GB" sz="2550" dirty="0" smtClean="0">
                <a:effectLst/>
              </a:rPr>
              <a:t>, code name 007, is a fictional character created in 1953 by writer </a:t>
            </a:r>
            <a:r>
              <a:rPr lang="en-GB" sz="2550" dirty="0" smtClean="0">
                <a:effectLst/>
                <a:hlinkClick r:id="rId2" tooltip="Ian Fleming"/>
              </a:rPr>
              <a:t>Ian Fleming</a:t>
            </a:r>
            <a:r>
              <a:rPr lang="en-GB" sz="2550" dirty="0" smtClean="0">
                <a:effectLst/>
              </a:rPr>
              <a:t>, who featured him in twelve novels. </a:t>
            </a:r>
            <a:endParaRPr lang="en-GB" sz="2550" dirty="0"/>
          </a:p>
          <a:p>
            <a:pPr marL="0" indent="0">
              <a:buNone/>
            </a:pPr>
            <a:r>
              <a:rPr lang="en-GB" sz="2550" dirty="0" smtClean="0"/>
              <a:t>James Bond is a secret agent for the British MI6 service with a licence to kill. Stories normally start with James sent on a mission to stop a bad guy. Finds a girl and saves the British empire. </a:t>
            </a:r>
            <a:endParaRPr lang="en-GB" sz="2550" dirty="0"/>
          </a:p>
          <a:p>
            <a:pPr marL="0" indent="0">
              <a:buNone/>
            </a:pPr>
            <a:endParaRPr lang="en-GB" sz="2550" dirty="0" smtClean="0"/>
          </a:p>
          <a:p>
            <a:pPr marL="0" indent="0">
              <a:buNone/>
            </a:pPr>
            <a:r>
              <a:rPr lang="en-GB" sz="2550" dirty="0" smtClean="0"/>
              <a:t>James bond is famous for his  </a:t>
            </a:r>
            <a:r>
              <a:rPr lang="en-GB" sz="2550" b="1" dirty="0" smtClean="0">
                <a:effectLst/>
              </a:rPr>
              <a:t>Guns, </a:t>
            </a:r>
          </a:p>
          <a:p>
            <a:pPr marL="0" indent="0">
              <a:buNone/>
            </a:pPr>
            <a:r>
              <a:rPr lang="en-GB" sz="2550" b="1" dirty="0" smtClean="0">
                <a:effectLst/>
              </a:rPr>
              <a:t>vehicles and gadgets. </a:t>
            </a:r>
            <a:endParaRPr lang="en-GB" sz="2550" dirty="0" smtClean="0"/>
          </a:p>
          <a:p>
            <a:pPr marL="0" indent="0">
              <a:buNone/>
            </a:pPr>
            <a:r>
              <a:rPr lang="en-GB" sz="2550" dirty="0" smtClean="0"/>
              <a:t>The current James Bond actor  is Daniel </a:t>
            </a:r>
          </a:p>
          <a:p>
            <a:pPr marL="0" indent="0">
              <a:buNone/>
            </a:pPr>
            <a:r>
              <a:rPr lang="en-GB" sz="2550" dirty="0" smtClean="0"/>
              <a:t>Craig who recently filmed Sky fall. </a:t>
            </a:r>
            <a:endParaRPr lang="en-GB" sz="2550" dirty="0"/>
          </a:p>
          <a:p>
            <a:pPr marL="0" indent="0">
              <a:buNone/>
            </a:pPr>
            <a:r>
              <a:rPr lang="en-GB" sz="2550" dirty="0" smtClean="0"/>
              <a:t>This year is the 50</a:t>
            </a:r>
            <a:r>
              <a:rPr lang="en-GB" sz="2550" baseline="30000" dirty="0" smtClean="0"/>
              <a:t>th</a:t>
            </a:r>
            <a:r>
              <a:rPr lang="en-GB" sz="2550" dirty="0" smtClean="0"/>
              <a:t> anniversary of </a:t>
            </a:r>
          </a:p>
          <a:p>
            <a:pPr marL="0" indent="0">
              <a:buNone/>
            </a:pPr>
            <a:r>
              <a:rPr lang="en-GB" sz="2550" dirty="0" smtClean="0"/>
              <a:t>the first James Bond.</a:t>
            </a:r>
          </a:p>
          <a:p>
            <a:pPr marL="0" indent="0">
              <a:buNone/>
            </a:pPr>
            <a:endParaRPr lang="en-GB" sz="2550" dirty="0"/>
          </a:p>
          <a:p>
            <a:pPr marL="0" indent="0">
              <a:buNone/>
            </a:pPr>
            <a:r>
              <a:rPr lang="en-GB" sz="2000" dirty="0" smtClean="0">
                <a:hlinkClick r:id="rId3"/>
              </a:rPr>
              <a:t>http://www.youtube.com/watch?v=-qvWD9MPSkY</a:t>
            </a:r>
            <a:r>
              <a:rPr lang="en-GB" sz="2000" dirty="0" smtClean="0"/>
              <a:t> </a:t>
            </a:r>
            <a:endParaRPr lang="en-GB" sz="2550" dirty="0"/>
          </a:p>
        </p:txBody>
      </p:sp>
      <p:pic>
        <p:nvPicPr>
          <p:cNvPr id="2052" name="Picture 4" descr="http://doubleonothing.files.wordpress.com/2011/06/quantum-solace-james-bond-daniel-crai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845" y="4725144"/>
            <a:ext cx="3255155" cy="21328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blogs.coventrytelegraph.net/thegeekfiles/bond-50-collection-artwork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8845" y="3093011"/>
            <a:ext cx="3256251" cy="16321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2903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-1367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Teacher led section 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692696"/>
            <a:ext cx="4392488" cy="60486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GB" sz="2400" b="1" u="sng" dirty="0" smtClean="0"/>
              <a:t>2 sets of 8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-Clasp hands as if holding a gun against the left shoulder. Look down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-Look up when the words: Bond, </a:t>
            </a:r>
            <a:r>
              <a:rPr lang="en-GB" sz="2400" dirty="0">
                <a:solidFill>
                  <a:srgbClr val="FF0000"/>
                </a:solidFill>
              </a:rPr>
              <a:t>J</a:t>
            </a:r>
            <a:r>
              <a:rPr lang="en-GB" sz="2400" dirty="0" smtClean="0">
                <a:solidFill>
                  <a:srgbClr val="FF0000"/>
                </a:solidFill>
              </a:rPr>
              <a:t>ames Bond.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-8 counts to move arms holding gun gesture down, round and back up to right shoulder.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C000"/>
                </a:solidFill>
              </a:rPr>
              <a:t>-4 counts to walk forwards R/L/R/ legs apart on 4</a:t>
            </a:r>
            <a:r>
              <a:rPr lang="en-GB" sz="2400" baseline="30000" dirty="0" smtClean="0">
                <a:solidFill>
                  <a:srgbClr val="FFC000"/>
                </a:solidFill>
              </a:rPr>
              <a:t>th</a:t>
            </a:r>
            <a:r>
              <a:rPr lang="en-GB" sz="2400" dirty="0" smtClean="0">
                <a:solidFill>
                  <a:srgbClr val="FFC000"/>
                </a:solidFill>
              </a:rPr>
              <a:t> count. 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92D050"/>
                </a:solidFill>
              </a:rPr>
              <a:t>5 jump to the right,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92D050"/>
                </a:solidFill>
              </a:rPr>
              <a:t>6 jump to the left.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7 cross right foot over it. </a:t>
            </a:r>
          </a:p>
          <a:p>
            <a:pPr marL="0" indent="0">
              <a:buNone/>
            </a:pPr>
            <a:r>
              <a:rPr lang="en-GB" sz="2400" dirty="0" smtClean="0">
                <a:solidFill>
                  <a:srgbClr val="FF0000"/>
                </a:solidFill>
              </a:rPr>
              <a:t>8 turn to face back bring arms down.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32040" y="692696"/>
            <a:ext cx="396044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u="sng" dirty="0" smtClean="0">
                <a:solidFill>
                  <a:srgbClr val="002060"/>
                </a:solidFill>
              </a:rPr>
              <a:t>Third set of 8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solidFill>
                  <a:srgbClr val="FF0000"/>
                </a:solidFill>
              </a:rPr>
              <a:t>1 cross arms over with fist in front of face.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solidFill>
                  <a:srgbClr val="FF0000"/>
                </a:solidFill>
              </a:rPr>
              <a:t>2 open arms out as if holding onto parachute strings 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solidFill>
                  <a:srgbClr val="FF0000"/>
                </a:solidFill>
              </a:rPr>
              <a:t>3,4, pause (arms still up)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solidFill>
                  <a:srgbClr val="92D050"/>
                </a:solidFill>
              </a:rPr>
              <a:t>5 look right 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solidFill>
                  <a:srgbClr val="92D050"/>
                </a:solidFill>
              </a:rPr>
              <a:t>6 look left 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solidFill>
                  <a:srgbClr val="FFC000"/>
                </a:solidFill>
              </a:rPr>
              <a:t>7 step to the right </a:t>
            </a:r>
          </a:p>
          <a:p>
            <a:pPr>
              <a:lnSpc>
                <a:spcPct val="150000"/>
              </a:lnSpc>
            </a:pPr>
            <a:r>
              <a:rPr lang="en-GB" sz="2400" dirty="0" smtClean="0">
                <a:solidFill>
                  <a:srgbClr val="FFC000"/>
                </a:solidFill>
              </a:rPr>
              <a:t>8 step together.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8390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u="sng" dirty="0" smtClean="0"/>
              <a:t>Peer assessment</a:t>
            </a:r>
            <a:endParaRPr lang="en-GB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Pupils will watch partner perform the dance to the music and perfect it.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Pupils will assess partners routine in relation to the L.O.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29807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61926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dirty="0" smtClean="0"/>
              <a:t>L.O: To know where the character James bond came from and what the stories are based around.</a:t>
            </a:r>
          </a:p>
          <a:p>
            <a:pPr marL="0" indent="0">
              <a:buNone/>
            </a:pPr>
            <a:r>
              <a:rPr lang="en-GB" dirty="0" smtClean="0"/>
              <a:t>To be able to perform the teacher lead sequence. 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All (3b,3a,4c): I need to be more in time with the music.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There are some strength in my movements.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I can perform simple facial expressions.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C000"/>
                </a:solidFill>
              </a:rPr>
              <a:t>Most(4b): I can perform in time with the music show correct dynamics.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C000"/>
                </a:solidFill>
              </a:rPr>
              <a:t>I can show control in my actions when I perform.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C000"/>
                </a:solidFill>
              </a:rPr>
              <a:t>I can show a </a:t>
            </a:r>
            <a:r>
              <a:rPr lang="en-GB" dirty="0">
                <a:solidFill>
                  <a:srgbClr val="FFC000"/>
                </a:solidFill>
              </a:rPr>
              <a:t>J</a:t>
            </a:r>
            <a:r>
              <a:rPr lang="en-GB" dirty="0" smtClean="0">
                <a:solidFill>
                  <a:srgbClr val="FFC000"/>
                </a:solidFill>
              </a:rPr>
              <a:t>ames Bond character in my performance. </a:t>
            </a:r>
            <a:endParaRPr lang="en-GB" dirty="0"/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Some(4a,5c,5b) :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I can perform in time with the music.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I can use dynamics to add to the meaning of the dance and the mood of the music. 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00B050"/>
                </a:solidFill>
              </a:rPr>
              <a:t>I can use appropriate facial expression for the music.</a:t>
            </a:r>
            <a:endParaRPr lang="en-GB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6991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560</Words>
  <Application>Microsoft Macintosh PowerPoint</Application>
  <PresentationFormat>On-screen Show (4:3)</PresentationFormat>
  <Paragraphs>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James Bond-Lesson 1 </vt:lpstr>
      <vt:lpstr>PowerPoint Presentation</vt:lpstr>
      <vt:lpstr>Who is James Bond?</vt:lpstr>
      <vt:lpstr>Teacher led section </vt:lpstr>
      <vt:lpstr>Peer assessment</vt:lpstr>
      <vt:lpstr>PowerPoint Presentation</vt:lpstr>
    </vt:vector>
  </TitlesOfParts>
  <Company>Harrold Priory Middle School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James Bond-Lesson 1</dc:title>
  <dc:creator>Annabel Barcock</dc:creator>
  <cp:lastModifiedBy>Chris Powell</cp:lastModifiedBy>
  <cp:revision>9</cp:revision>
  <dcterms:created xsi:type="dcterms:W3CDTF">2012-10-31T14:19:32Z</dcterms:created>
  <dcterms:modified xsi:type="dcterms:W3CDTF">2015-12-21T13:37:46Z</dcterms:modified>
</cp:coreProperties>
</file>