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88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4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15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51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17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6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25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19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07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4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493DE-1B55-435E-940A-233A8E92AF24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E12D-C285-4563-86AE-95E9E3B9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6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WV-Sf5-aCcc" TargetMode="External"/><Relationship Id="rId3" Type="http://schemas.openxmlformats.org/officeDocument/2006/relationships/hyperlink" Target="http://www.youtube.com/watch?v=9K0Td7jIYlw&amp;feature=fvwre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3"/>
            <a:ext cx="9036496" cy="1440160"/>
          </a:xfrm>
        </p:spPr>
        <p:txBody>
          <a:bodyPr>
            <a:normAutofit/>
          </a:bodyPr>
          <a:lstStyle/>
          <a:p>
            <a:r>
              <a:rPr lang="en-GB" dirty="0" smtClean="0"/>
              <a:t>James Bond – None contact fighting scene – Lesson 4</a:t>
            </a:r>
            <a:endParaRPr lang="en-GB" dirty="0"/>
          </a:p>
        </p:txBody>
      </p:sp>
      <p:pic>
        <p:nvPicPr>
          <p:cNvPr id="1026" name="Picture 2" descr="http://farm4.static.flickr.com/3075/2668422392_8d4aaf8c12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6" y="4600574"/>
            <a:ext cx="428625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ddmcdn.com/gif/quantum-of-solace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6708"/>
            <a:ext cx="4285154" cy="321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RXUwkK3NzRwHogdgZNFL4_bb0Syxul5TPvN7AknG29ClpG4V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154" y="4582229"/>
            <a:ext cx="4858847" cy="227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estmoviesevernews.com/wp-content/uploads/2012/10/James-bond-Daniel-Craig-and-Ola-Rapace-in-Skyfall-634x480-e134912525790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154" y="1391305"/>
            <a:ext cx="4858846" cy="320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8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L.O: pupils will be able to create a basic combat scene with NO contact.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All (3b,3a,4c): to get the basic </a:t>
            </a:r>
            <a:r>
              <a:rPr lang="en-GB" dirty="0" err="1" smtClean="0">
                <a:solidFill>
                  <a:srgbClr val="FF0000"/>
                </a:solidFill>
              </a:rPr>
              <a:t>ginga</a:t>
            </a:r>
            <a:r>
              <a:rPr lang="en-GB" dirty="0" smtClean="0">
                <a:solidFill>
                  <a:srgbClr val="FF0000"/>
                </a:solidFill>
              </a:rPr>
              <a:t> movement most of the time.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Most(4b): to get the advance </a:t>
            </a:r>
            <a:r>
              <a:rPr lang="en-GB" dirty="0" err="1">
                <a:solidFill>
                  <a:srgbClr val="FFC000"/>
                </a:solidFill>
              </a:rPr>
              <a:t>g</a:t>
            </a:r>
            <a:r>
              <a:rPr lang="en-GB" dirty="0" err="1" smtClean="0">
                <a:solidFill>
                  <a:srgbClr val="FFC000"/>
                </a:solidFill>
              </a:rPr>
              <a:t>inga</a:t>
            </a:r>
            <a:r>
              <a:rPr lang="en-GB" dirty="0" smtClean="0">
                <a:solidFill>
                  <a:srgbClr val="FFC000"/>
                </a:solidFill>
              </a:rPr>
              <a:t> movement all of the time and add in slight attacking and defending movements.</a:t>
            </a:r>
          </a:p>
          <a:p>
            <a:pPr marL="0" indent="0">
              <a:buNone/>
            </a:pPr>
            <a:endParaRPr lang="en-GB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Some(4a,5c,5b): to be able to do an advance </a:t>
            </a:r>
            <a:r>
              <a:rPr lang="en-GB" dirty="0" err="1" smtClean="0">
                <a:solidFill>
                  <a:srgbClr val="00B050"/>
                </a:solidFill>
              </a:rPr>
              <a:t>ginga</a:t>
            </a:r>
            <a:r>
              <a:rPr lang="en-GB" dirty="0" smtClean="0">
                <a:solidFill>
                  <a:srgbClr val="00B050"/>
                </a:solidFill>
              </a:rPr>
              <a:t> movement with hand and body position and add complex movements in your scene.</a:t>
            </a:r>
          </a:p>
        </p:txBody>
      </p:sp>
    </p:spTree>
    <p:extLst>
      <p:ext uri="{BB962C8B-B14F-4D97-AF65-F5344CB8AC3E}">
        <p14:creationId xmlns:p14="http://schemas.microsoft.com/office/powerpoint/2010/main" val="17520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Basic steps </a:t>
            </a:r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www.youtube.com/watch?v=WV-Sf5-aCcc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Attacks and defence </a:t>
            </a:r>
          </a:p>
          <a:p>
            <a:r>
              <a:rPr lang="en-GB">
                <a:hlinkClick r:id="rId3"/>
              </a:rPr>
              <a:t>http://</a:t>
            </a:r>
            <a:r>
              <a:rPr lang="en-GB" smtClean="0">
                <a:hlinkClick r:id="rId3"/>
              </a:rPr>
              <a:t>www.youtube.com/watch?v=9K0Td7jIYlw&amp;feature=fvwrel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42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Capoeira</a:t>
            </a:r>
            <a:r>
              <a:rPr lang="en-GB" dirty="0" smtClean="0"/>
              <a:t> – Movements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294838"/>
              </p:ext>
            </p:extLst>
          </p:nvPr>
        </p:nvGraphicFramePr>
        <p:xfrm>
          <a:off x="539552" y="1397000"/>
          <a:ext cx="7632848" cy="507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591840">
                <a:tc>
                  <a:txBody>
                    <a:bodyPr/>
                    <a:lstStyle/>
                    <a:p>
                      <a:r>
                        <a:rPr lang="en-GB" dirty="0" smtClean="0"/>
                        <a:t>Attacking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Defending </a:t>
                      </a:r>
                      <a:endParaRPr lang="en-GB" dirty="0"/>
                    </a:p>
                  </a:txBody>
                  <a:tcPr/>
                </a:tc>
              </a:tr>
              <a:tr h="2240136">
                <a:tc>
                  <a:txBody>
                    <a:bodyPr/>
                    <a:lstStyle/>
                    <a:p>
                      <a:r>
                        <a:rPr lang="en-GB" dirty="0" smtClean="0"/>
                        <a:t>Kicking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Getting out</a:t>
                      </a:r>
                      <a:r>
                        <a:rPr lang="en-GB" baseline="0" dirty="0" smtClean="0"/>
                        <a:t> of the way</a:t>
                      </a:r>
                      <a:endParaRPr lang="en-GB" dirty="0"/>
                    </a:p>
                  </a:txBody>
                  <a:tcPr/>
                </a:tc>
              </a:tr>
              <a:tr h="2240136">
                <a:tc>
                  <a:txBody>
                    <a:bodyPr/>
                    <a:lstStyle/>
                    <a:p>
                      <a:r>
                        <a:rPr lang="en-GB" dirty="0" smtClean="0"/>
                        <a:t>Punching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Blocking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6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Stepping on a box</a:t>
            </a:r>
            <a:endParaRPr lang="en-GB" b="1" u="sng" dirty="0"/>
          </a:p>
        </p:txBody>
      </p:sp>
      <p:sp>
        <p:nvSpPr>
          <p:cNvPr id="4" name="Oval 3"/>
          <p:cNvSpPr/>
          <p:nvPr/>
        </p:nvSpPr>
        <p:spPr>
          <a:xfrm>
            <a:off x="2339752" y="206084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2080" y="206084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357322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323504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3848" y="234888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08104" y="278092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724128" y="2780928"/>
            <a:ext cx="0" cy="1728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275856" y="2060848"/>
            <a:ext cx="165618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83768" y="2780928"/>
            <a:ext cx="0" cy="1728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27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L.O: pupils will be able to create a basic combat scene with NO contact.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All (3b,3a,4c): to get the basic </a:t>
            </a:r>
            <a:r>
              <a:rPr lang="en-GB" dirty="0" err="1" smtClean="0">
                <a:solidFill>
                  <a:srgbClr val="FF0000"/>
                </a:solidFill>
              </a:rPr>
              <a:t>ginga</a:t>
            </a:r>
            <a:r>
              <a:rPr lang="en-GB" dirty="0" smtClean="0">
                <a:solidFill>
                  <a:srgbClr val="FF0000"/>
                </a:solidFill>
              </a:rPr>
              <a:t> movement most of the time.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Most(4b): to get the advance </a:t>
            </a:r>
            <a:r>
              <a:rPr lang="en-GB" dirty="0" err="1">
                <a:solidFill>
                  <a:srgbClr val="FFC000"/>
                </a:solidFill>
              </a:rPr>
              <a:t>g</a:t>
            </a:r>
            <a:r>
              <a:rPr lang="en-GB" dirty="0" err="1" smtClean="0">
                <a:solidFill>
                  <a:srgbClr val="FFC000"/>
                </a:solidFill>
              </a:rPr>
              <a:t>inga</a:t>
            </a:r>
            <a:r>
              <a:rPr lang="en-GB" dirty="0" smtClean="0">
                <a:solidFill>
                  <a:srgbClr val="FFC000"/>
                </a:solidFill>
              </a:rPr>
              <a:t> movement all of the time and add in slight attacking and defending movements.</a:t>
            </a:r>
          </a:p>
          <a:p>
            <a:pPr marL="0" indent="0">
              <a:buNone/>
            </a:pPr>
            <a:endParaRPr lang="en-GB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Some(4a,5c,5b): to be able to do an advance </a:t>
            </a:r>
            <a:r>
              <a:rPr lang="en-GB" dirty="0" err="1" smtClean="0">
                <a:solidFill>
                  <a:srgbClr val="00B050"/>
                </a:solidFill>
              </a:rPr>
              <a:t>ginga</a:t>
            </a:r>
            <a:r>
              <a:rPr lang="en-GB" dirty="0" smtClean="0">
                <a:solidFill>
                  <a:srgbClr val="00B050"/>
                </a:solidFill>
              </a:rPr>
              <a:t> movement with hand and body position and add complex movements in your scene.</a:t>
            </a:r>
          </a:p>
        </p:txBody>
      </p:sp>
    </p:spTree>
    <p:extLst>
      <p:ext uri="{BB962C8B-B14F-4D97-AF65-F5344CB8AC3E}">
        <p14:creationId xmlns:p14="http://schemas.microsoft.com/office/powerpoint/2010/main" val="244146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James Bond – None contact fighting scene – Lesson 4</vt:lpstr>
      <vt:lpstr>PowerPoint Presentation</vt:lpstr>
      <vt:lpstr>PowerPoint Presentation</vt:lpstr>
      <vt:lpstr>Capoeira – Movements </vt:lpstr>
      <vt:lpstr>Stepping on a box</vt:lpstr>
      <vt:lpstr>PowerPoint Presentation</vt:lpstr>
    </vt:vector>
  </TitlesOfParts>
  <Company>Harrold Priory Middle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Bond – None contact fighting scene – Lesson 4</dc:title>
  <dc:creator>Annabel Barcock</dc:creator>
  <cp:lastModifiedBy>Chris Powell</cp:lastModifiedBy>
  <cp:revision>6</cp:revision>
  <dcterms:created xsi:type="dcterms:W3CDTF">2012-10-31T20:59:27Z</dcterms:created>
  <dcterms:modified xsi:type="dcterms:W3CDTF">2015-12-21T13:40:22Z</dcterms:modified>
</cp:coreProperties>
</file>