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5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5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3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2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7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7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89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6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8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9E0A-5C25-459C-B704-1F537447D7E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7444B-BCE3-4CA1-9369-EF6E0058E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2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jJubOZLpp4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0736"/>
            <a:ext cx="7772400" cy="775442"/>
          </a:xfrm>
        </p:spPr>
        <p:txBody>
          <a:bodyPr/>
          <a:lstStyle/>
          <a:p>
            <a:r>
              <a:rPr lang="en-GB" b="1" dirty="0" smtClean="0"/>
              <a:t>James Bond – Obstacle scene </a:t>
            </a:r>
            <a:endParaRPr lang="en-GB" b="1" dirty="0"/>
          </a:p>
        </p:txBody>
      </p:sp>
      <p:pic>
        <p:nvPicPr>
          <p:cNvPr id="1026" name="Picture 2" descr="http://www.hotdvdcollection.com/images/upload/Image/James-Bond-Logo-Poster-C1005346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701" y="620688"/>
            <a:ext cx="4412341" cy="622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94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/>
          <a:lstStyle/>
          <a:p>
            <a:r>
              <a:rPr lang="en-GB" dirty="0" smtClean="0"/>
              <a:t>What would you do as James Bond.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1. Someone goes to kick you?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Someone swings a bat at you?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3. Your on the ground and someone tries to shoot you.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4. A boom goes off behind you?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5. Someone jumps across a building?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http://www.youtube.com/watch?v=jJubOZLpp4A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07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James Bond would use.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Look at the ACTION box can you think of any more you would use.</a:t>
            </a:r>
          </a:p>
          <a:p>
            <a:pPr marL="0" indent="0">
              <a:buNone/>
            </a:pPr>
            <a:r>
              <a:rPr lang="en-GB" dirty="0" smtClean="0"/>
              <a:t>1. Roll,</a:t>
            </a:r>
          </a:p>
          <a:p>
            <a:pPr marL="0" indent="0">
              <a:buNone/>
            </a:pPr>
            <a:r>
              <a:rPr lang="en-GB" dirty="0" smtClean="0"/>
              <a:t>2. Jump </a:t>
            </a:r>
          </a:p>
          <a:p>
            <a:pPr marL="0" indent="0">
              <a:buNone/>
            </a:pPr>
            <a:r>
              <a:rPr lang="en-GB" dirty="0" smtClean="0"/>
              <a:t>3. Dive </a:t>
            </a:r>
          </a:p>
          <a:p>
            <a:pPr marL="0" indent="0">
              <a:buNone/>
            </a:pPr>
            <a:r>
              <a:rPr lang="en-GB" dirty="0" smtClean="0"/>
              <a:t>4. Duck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5. Take a few and also jump </a:t>
            </a:r>
          </a:p>
          <a:p>
            <a:pPr marL="0" indent="0">
              <a:buNone/>
            </a:pPr>
            <a:r>
              <a:rPr lang="en-GB" dirty="0" smtClean="0"/>
              <a:t>Side step.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60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L.O:  Pupils will understand why James Bond need to get out of the way quickly. </a:t>
            </a:r>
          </a:p>
          <a:p>
            <a:pPr marL="0" indent="0">
              <a:buNone/>
            </a:pPr>
            <a:r>
              <a:rPr lang="en-GB" dirty="0" smtClean="0"/>
              <a:t>-Pupils will successfully create their own obstacle scene.</a:t>
            </a:r>
          </a:p>
          <a:p>
            <a:pPr>
              <a:buFontTx/>
              <a:buChar char="-"/>
            </a:pPr>
            <a:r>
              <a:rPr lang="en-GB" dirty="0" smtClean="0"/>
              <a:t>Pupils will be able to develop routine through basic action, space and dynamics.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All (3b,3a,4c): Pupils will be able to create 4 sets of their own basic obstacle sequence with uses of limited space and one dynamic.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Most(4b): </a:t>
            </a:r>
            <a:r>
              <a:rPr lang="en-GB" dirty="0">
                <a:solidFill>
                  <a:srgbClr val="FFC000"/>
                </a:solidFill>
              </a:rPr>
              <a:t>P</a:t>
            </a:r>
            <a:r>
              <a:rPr lang="en-GB" dirty="0" smtClean="0">
                <a:solidFill>
                  <a:srgbClr val="FFC000"/>
                </a:solidFill>
              </a:rPr>
              <a:t>upils will be able to create an obstacle sequence with interesting pathways, uses of levels and has more than 1 dynamic.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Some(4a,5c,5b) : will be able to create an obstacle sequence with complex movement ideas, variety of space changes and changes in dynamics linked to the music.</a:t>
            </a:r>
          </a:p>
        </p:txBody>
      </p:sp>
    </p:spTree>
    <p:extLst>
      <p:ext uri="{BB962C8B-B14F-4D97-AF65-F5344CB8AC3E}">
        <p14:creationId xmlns:p14="http://schemas.microsoft.com/office/powerpoint/2010/main" val="389416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Task 1: Create 4 sets of obstacle related dance.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Task 2: Dance must contain 4 actions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Task 3: Change 3 space elements.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Task 4: Put dance to the music.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Extension: Add contrasting dynamics. 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3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Peer Assessment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Watch partners performance and assess based on the L.O.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61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L.O:  Pupils will understand why James Bond need to get out of the way quickly. </a:t>
            </a:r>
          </a:p>
          <a:p>
            <a:pPr marL="0" indent="0">
              <a:buNone/>
            </a:pPr>
            <a:r>
              <a:rPr lang="en-GB" dirty="0" smtClean="0"/>
              <a:t>-Pupils will successfully create their own obstacle scene.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All (3b,3a,4c): Pupils will be able to create 4 sets of their own basic obstacle sequence with uses of limited space and one dynamic.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Most(4b): </a:t>
            </a:r>
            <a:r>
              <a:rPr lang="en-GB" dirty="0">
                <a:solidFill>
                  <a:srgbClr val="FFC000"/>
                </a:solidFill>
              </a:rPr>
              <a:t>P</a:t>
            </a:r>
            <a:r>
              <a:rPr lang="en-GB" dirty="0" smtClean="0">
                <a:solidFill>
                  <a:srgbClr val="FFC000"/>
                </a:solidFill>
              </a:rPr>
              <a:t>upils will be able to create an obstacle sequence with interesting pathways, uses of levels and has more than 1 dynamic.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Some(4a,5c,5b) : will be able to create an obstacle sequence with complex movement ideas, variety of space changes and changes in dynamics linked to the music.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3087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394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James Bond – Obstacle scene </vt:lpstr>
      <vt:lpstr>What would you do as James Bond.</vt:lpstr>
      <vt:lpstr>ACTIONS James Bond would use.</vt:lpstr>
      <vt:lpstr>PowerPoint Presentation</vt:lpstr>
      <vt:lpstr>Tasks </vt:lpstr>
      <vt:lpstr>Peer Assessment </vt:lpstr>
      <vt:lpstr>PowerPoint Presentation</vt:lpstr>
    </vt:vector>
  </TitlesOfParts>
  <Company>Harrold Priory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 Barcock</dc:creator>
  <cp:lastModifiedBy>Chris Powell</cp:lastModifiedBy>
  <cp:revision>9</cp:revision>
  <dcterms:created xsi:type="dcterms:W3CDTF">2012-10-31T15:29:33Z</dcterms:created>
  <dcterms:modified xsi:type="dcterms:W3CDTF">2015-12-21T13:39:21Z</dcterms:modified>
</cp:coreProperties>
</file>